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7" r:id="rId2"/>
    <p:sldId id="262" r:id="rId3"/>
    <p:sldId id="274" r:id="rId4"/>
    <p:sldId id="264" r:id="rId5"/>
    <p:sldId id="259" r:id="rId6"/>
    <p:sldId id="261" r:id="rId7"/>
    <p:sldId id="263" r:id="rId8"/>
    <p:sldId id="266" r:id="rId9"/>
    <p:sldId id="267" r:id="rId10"/>
    <p:sldId id="265" r:id="rId11"/>
    <p:sldId id="269" r:id="rId12"/>
    <p:sldId id="270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4E"/>
    <a:srgbClr val="F84D4D"/>
    <a:srgbClr val="B42222"/>
    <a:srgbClr val="CE4F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274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045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519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292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1508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34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7121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704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527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565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502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06841-48E1-4EDA-BF87-EAA67CD04E78}" type="datetimeFigureOut">
              <a:rPr lang="bg-BG" smtClean="0"/>
              <a:t>13.3.2022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43646-A608-473E-B5D1-16BBD3CE0513}" type="slidenum">
              <a:rPr lang="bg-BG" smtClean="0"/>
              <a:t>‹#›</a:t>
            </a:fld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51B8B-452B-463C-AD6E-C2ADF6F9112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C3BA-E1E1-47B2-B583-06A3EC0B2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SIRIUS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0DEFE-DB93-47F2-905C-EAB7A9E5A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ТЕ-АМ</a:t>
            </a:r>
          </a:p>
        </p:txBody>
      </p:sp>
    </p:spTree>
    <p:extLst>
      <p:ext uri="{BB962C8B-B14F-4D97-AF65-F5344CB8AC3E}">
        <p14:creationId xmlns:p14="http://schemas.microsoft.com/office/powerpoint/2010/main" val="248099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73F3-2268-4E71-A365-D01777B9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60222" cy="1325563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chemeClr val="bg1"/>
                </a:solidFill>
              </a:rPr>
              <a:t>Спънки в програмирането и дизайн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E1CD-6E34-40B6-97F2-1648EEEE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604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Flutter</a:t>
            </a:r>
            <a:r>
              <a:rPr lang="bg-BG" dirty="0">
                <a:solidFill>
                  <a:schemeClr val="bg1"/>
                </a:solidFill>
              </a:rPr>
              <a:t> – програмирането на непознат език</a:t>
            </a:r>
          </a:p>
          <a:p>
            <a:r>
              <a:rPr lang="bg-BG" dirty="0">
                <a:solidFill>
                  <a:schemeClr val="bg1"/>
                </a:solidFill>
              </a:rPr>
              <a:t>Отчаяние и най-ниския ни момент</a:t>
            </a:r>
          </a:p>
          <a:p>
            <a:r>
              <a:rPr lang="bg-BG" dirty="0">
                <a:solidFill>
                  <a:schemeClr val="bg1"/>
                </a:solidFill>
              </a:rPr>
              <a:t>Програмиране през нощите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8386B2-C53F-4646-9814-3CDD60398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69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ECB09-7C14-442E-BD8D-9F4ACF2F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574" y="-5247353"/>
            <a:ext cx="18256852" cy="18256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2773F3-2268-4E71-A365-D01777B9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64604" cy="1325563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Демо!!!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E1CD-6E34-40B6-97F2-1648EEEE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604" cy="4351338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Сега ще покажем демо на приложението, което сме изработили до сега.</a:t>
            </a:r>
          </a:p>
          <a:p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2226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73F3-2268-4E71-A365-D01777B9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64604" cy="1325563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Какво научихме?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E1CD-6E34-40B6-97F2-1648EEEE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604" cy="4351338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Отборна работа</a:t>
            </a:r>
          </a:p>
          <a:p>
            <a:r>
              <a:rPr lang="bg-BG" dirty="0">
                <a:solidFill>
                  <a:schemeClr val="bg1"/>
                </a:solidFill>
              </a:rPr>
              <a:t>Възможностите на език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bg-BG" dirty="0">
                <a:solidFill>
                  <a:schemeClr val="bg1"/>
                </a:solidFill>
              </a:rPr>
              <a:t> за програмиране </a:t>
            </a:r>
            <a:r>
              <a:rPr lang="en-US" dirty="0">
                <a:solidFill>
                  <a:schemeClr val="bg1"/>
                </a:solidFill>
              </a:rPr>
              <a:t>Dart </a:t>
            </a:r>
            <a:r>
              <a:rPr lang="bg-BG" dirty="0">
                <a:solidFill>
                  <a:schemeClr val="bg1"/>
                </a:solidFill>
              </a:rPr>
              <a:t> и </a:t>
            </a:r>
            <a:r>
              <a:rPr lang="en-US" dirty="0">
                <a:solidFill>
                  <a:schemeClr val="bg1"/>
                </a:solidFill>
              </a:rPr>
              <a:t>Flutter</a:t>
            </a:r>
            <a:endParaRPr lang="bg-BG" dirty="0">
              <a:solidFill>
                <a:schemeClr val="bg1"/>
              </a:solidFill>
            </a:endParaRPr>
          </a:p>
          <a:p>
            <a:r>
              <a:rPr lang="bg-BG" dirty="0">
                <a:solidFill>
                  <a:schemeClr val="bg1"/>
                </a:solidFill>
              </a:rPr>
              <a:t>Как да се подготвим за следващите Хакатони</a:t>
            </a:r>
          </a:p>
          <a:p>
            <a:r>
              <a:rPr lang="bg-BG" dirty="0">
                <a:solidFill>
                  <a:schemeClr val="bg1"/>
                </a:solidFill>
              </a:rPr>
              <a:t>Как да питаме за помощ и да се оправяме с непознат език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AD12D-E309-4AEA-8DE6-3A27C0EE5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627" y="-176169"/>
            <a:ext cx="7034169" cy="70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5992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73F3-2268-4E71-A365-D01777B9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64604" cy="1325563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Хак-Туес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E1CD-6E34-40B6-97F2-1648EEEE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604" cy="4351338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Хак-Туес беше незабравимо преживяване, което със сигурност бихме повторили, научихме много и придобихме опит в интересни и полезни сфери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65023-8692-49EB-BA64-3701B90F4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14" y="-239086"/>
            <a:ext cx="7336172" cy="73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9209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249C-51C8-4B79-B202-5C26177219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Благодарим за вниманието!!!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2F655-3E66-49E7-AFFC-99909AE6EB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Надяваме се да ви е харесало!!!</a:t>
            </a:r>
          </a:p>
        </p:txBody>
      </p:sp>
    </p:spTree>
    <p:extLst>
      <p:ext uri="{BB962C8B-B14F-4D97-AF65-F5344CB8AC3E}">
        <p14:creationId xmlns:p14="http://schemas.microsoft.com/office/powerpoint/2010/main" val="3044175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D8356-5C34-4F1B-AB46-8A57AF99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За нас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DD0E5-CDFB-4088-AEBF-7A779DFD3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37860"/>
            <a:ext cx="2913077" cy="2913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F9C4D-267F-4E08-9561-836EA1E1D2AB}"/>
              </a:ext>
            </a:extLst>
          </p:cNvPr>
          <p:cNvSpPr txBox="1"/>
          <p:nvPr/>
        </p:nvSpPr>
        <p:spPr>
          <a:xfrm>
            <a:off x="838198" y="2496031"/>
            <a:ext cx="291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Дамян Мяшков 8в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0EF35-F7FE-41F4-BAE0-B5D47E619B66}"/>
              </a:ext>
            </a:extLst>
          </p:cNvPr>
          <p:cNvSpPr txBox="1"/>
          <p:nvPr/>
        </p:nvSpPr>
        <p:spPr>
          <a:xfrm>
            <a:off x="4639460" y="2458695"/>
            <a:ext cx="291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Антонио Готев 8в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E72AC-4BD8-4ED7-85DF-601F8899BBBF}"/>
              </a:ext>
            </a:extLst>
          </p:cNvPr>
          <p:cNvSpPr txBox="1"/>
          <p:nvPr/>
        </p:nvSpPr>
        <p:spPr>
          <a:xfrm>
            <a:off x="8440722" y="2421359"/>
            <a:ext cx="291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Дарий Топузов 8в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C41FCC-B345-47F8-AD0A-D60160A80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60" y="3104973"/>
            <a:ext cx="2913076" cy="2913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B5788F-3DCE-4690-AC3C-6872F8394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722" y="3104972"/>
            <a:ext cx="2913077" cy="2913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22542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D8356-5C34-4F1B-AB46-8A57AF99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За нас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DD0E5-CDFB-4088-AEBF-7A779DFD3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18" y="3037860"/>
            <a:ext cx="2913077" cy="2913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F9C4D-267F-4E08-9561-836EA1E1D2AB}"/>
              </a:ext>
            </a:extLst>
          </p:cNvPr>
          <p:cNvSpPr txBox="1"/>
          <p:nvPr/>
        </p:nvSpPr>
        <p:spPr>
          <a:xfrm>
            <a:off x="2729918" y="2496031"/>
            <a:ext cx="291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Стефан </a:t>
            </a:r>
            <a:r>
              <a:rPr lang="bg-BG" dirty="0" err="1">
                <a:solidFill>
                  <a:schemeClr val="bg1"/>
                </a:solidFill>
              </a:rPr>
              <a:t>Крусашки</a:t>
            </a:r>
            <a:r>
              <a:rPr lang="bg-BG" dirty="0">
                <a:solidFill>
                  <a:schemeClr val="bg1"/>
                </a:solidFill>
              </a:rPr>
              <a:t> 8в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E72AC-4BD8-4ED7-85DF-601F8899BBBF}"/>
              </a:ext>
            </a:extLst>
          </p:cNvPr>
          <p:cNvSpPr txBox="1"/>
          <p:nvPr/>
        </p:nvSpPr>
        <p:spPr>
          <a:xfrm>
            <a:off x="6549005" y="2496031"/>
            <a:ext cx="291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Кристиян Андреев 8в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B5788F-3DCE-4690-AC3C-6872F8394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05" y="3037859"/>
            <a:ext cx="2913077" cy="2913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440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C6A0-19F4-43C6-88BE-450D5FDE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Използвани технологии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97F10C-2EA0-41CB-A7B4-A3BE508D6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4759"/>
            <a:ext cx="2812711" cy="34854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6AD85-D354-4BCE-A8C9-E2C7A05BB06B}"/>
              </a:ext>
            </a:extLst>
          </p:cNvPr>
          <p:cNvSpPr txBox="1"/>
          <p:nvPr/>
        </p:nvSpPr>
        <p:spPr>
          <a:xfrm>
            <a:off x="838201" y="5491283"/>
            <a:ext cx="2812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Flutter</a:t>
            </a:r>
            <a:endParaRPr lang="bg-BG" dirty="0">
              <a:solidFill>
                <a:srgbClr val="00B0F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66A2E-16E5-4A76-9452-B287163E8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31" y="1666551"/>
            <a:ext cx="3796779" cy="3796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B0988F-08D9-4376-B8A3-A3CC586BE5C5}"/>
              </a:ext>
            </a:extLst>
          </p:cNvPr>
          <p:cNvSpPr txBox="1"/>
          <p:nvPr/>
        </p:nvSpPr>
        <p:spPr>
          <a:xfrm>
            <a:off x="4752991" y="5484991"/>
            <a:ext cx="2812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Firebase</a:t>
            </a:r>
            <a:endParaRPr lang="bg-BG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D07A2-4456-406C-BB4D-42B5256C3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89" y="1753299"/>
            <a:ext cx="6454577" cy="3485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FCA1B-C674-422C-8AF6-90FFDA51AAF2}"/>
              </a:ext>
            </a:extLst>
          </p:cNvPr>
          <p:cNvSpPr txBox="1"/>
          <p:nvPr/>
        </p:nvSpPr>
        <p:spPr>
          <a:xfrm>
            <a:off x="8842696" y="5484991"/>
            <a:ext cx="2812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Dart</a:t>
            </a:r>
            <a:endParaRPr lang="bg-B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02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73F3-2268-4E71-A365-D01777B9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64604" cy="1325563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Цел на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E1CD-6E34-40B6-97F2-1648EEEE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604" cy="4351338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Целта на проекта ни е да информира човека за необятността на нощното небе и чрез интерактивна тестова система да провери и затвърди неговите знания.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E34F009-9D72-479B-B64F-FB1957F04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793" y="-1442207"/>
            <a:ext cx="9742414" cy="974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3038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73F3-2268-4E71-A365-D01777B9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64604" cy="1325563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Проблемът и настоящите решения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E1CD-6E34-40B6-97F2-1648EEEE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604" cy="4351338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Настоящите решения за получаване на информация за космоса и всичките му чудатости са твърде скучни и бавни (Колеж, Училище, Енциклопедии).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F4BBC-C4BD-4D82-8E0D-76138214C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772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73F3-2268-4E71-A365-D01777B9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64604" cy="1325563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Нашето решение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E1CD-6E34-40B6-97F2-1648EEEE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604" cy="4351338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Нашето решение е интерактивно, забавно и развлекателно приложение, което използва интересни и креативни викторини, които тестват знанията ти, които са предоставени чрез кратки панели от информация представящи най-важното.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805F7-8B1E-4D3F-B123-3017EF971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9277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73F3-2268-4E71-A365-D01777B9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64604" cy="1325563"/>
          </a:xfrm>
        </p:spPr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Как Работи?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E1CD-6E34-40B6-97F2-1648EEEE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4604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SIRIUS</a:t>
            </a:r>
            <a:r>
              <a:rPr lang="bg-BG" dirty="0">
                <a:solidFill>
                  <a:schemeClr val="bg1"/>
                </a:solidFill>
              </a:rPr>
              <a:t> работи чрез система от въпроси с избираем отговор, като следи прогреса ти. Редува екрани от информация и въпроси за да може потребителя да затвърди най-важната информация.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6CD028-1E9D-47F5-AD08-C7A257078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-1"/>
            <a:ext cx="6857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712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D779-1212-47E5-ABBF-7C2BB98C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>
                <a:solidFill>
                  <a:schemeClr val="bg1"/>
                </a:solidFill>
              </a:rPr>
              <a:t>Процес на работа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09752-2720-446D-AC38-171BDAB24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351338" cy="4351338"/>
          </a:xfr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A14C444-3598-442F-B45C-9D25DBA44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240891"/>
              </p:ext>
            </p:extLst>
          </p:nvPr>
        </p:nvGraphicFramePr>
        <p:xfrm>
          <a:off x="7523310" y="2051308"/>
          <a:ext cx="3689292" cy="3349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4646">
                  <a:extLst>
                    <a:ext uri="{9D8B030D-6E8A-4147-A177-3AD203B41FA5}">
                      <a16:colId xmlns:a16="http://schemas.microsoft.com/office/drawing/2014/main" val="2312155681"/>
                    </a:ext>
                  </a:extLst>
                </a:gridCol>
                <a:gridCol w="1844646">
                  <a:extLst>
                    <a:ext uri="{9D8B030D-6E8A-4147-A177-3AD203B41FA5}">
                      <a16:colId xmlns:a16="http://schemas.microsoft.com/office/drawing/2014/main" val="2494110327"/>
                    </a:ext>
                  </a:extLst>
                </a:gridCol>
              </a:tblGrid>
              <a:tr h="588562">
                <a:tc>
                  <a:txBody>
                    <a:bodyPr/>
                    <a:lstStyle/>
                    <a:p>
                      <a:r>
                        <a:rPr lang="bg-BG" sz="2800" b="0" dirty="0"/>
                        <a:t>Ден</a:t>
                      </a:r>
                    </a:p>
                  </a:txBody>
                  <a:tcPr marL="81998" marR="81998" marT="40999" marB="409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4D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bg-BG" sz="2800" b="0" dirty="0"/>
                        <a:t>Работа</a:t>
                      </a:r>
                    </a:p>
                  </a:txBody>
                  <a:tcPr marL="81998" marR="81998" marT="40999" marB="409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941093"/>
                  </a:ext>
                </a:extLst>
              </a:tr>
              <a:tr h="1043094">
                <a:tc>
                  <a:txBody>
                    <a:bodyPr/>
                    <a:lstStyle/>
                    <a:p>
                      <a:r>
                        <a:rPr lang="bg-BG" sz="1800" dirty="0"/>
                        <a:t>Четвъртък</a:t>
                      </a:r>
                    </a:p>
                  </a:txBody>
                  <a:tcPr marL="81998" marR="81998" marT="40999" marB="4099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44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bg-BG" sz="1500" dirty="0"/>
                        <a:t>Измисляне на идея, Инсталиране на </a:t>
                      </a:r>
                      <a:r>
                        <a:rPr lang="en-US" sz="1500" dirty="0"/>
                        <a:t>Flutter </a:t>
                      </a:r>
                      <a:r>
                        <a:rPr lang="bg-BG" sz="1500" dirty="0"/>
                        <a:t>и Конфигурирахме използвани </a:t>
                      </a:r>
                      <a:r>
                        <a:rPr lang="en-US" sz="1500" dirty="0"/>
                        <a:t>Plug-in</a:t>
                      </a:r>
                      <a:r>
                        <a:rPr lang="bg-BG" sz="1500" dirty="0"/>
                        <a:t>и</a:t>
                      </a:r>
                    </a:p>
                  </a:txBody>
                  <a:tcPr marL="81998" marR="81998" marT="40999" marB="4099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683677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500" dirty="0"/>
                        <a:t>Петък</a:t>
                      </a:r>
                    </a:p>
                    <a:p>
                      <a:endParaRPr lang="bg-BG" sz="1500" dirty="0"/>
                    </a:p>
                  </a:txBody>
                  <a:tcPr marL="81998" marR="81998" marT="40999" marB="409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44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bg-BG" sz="1500" dirty="0"/>
                        <a:t>Основен </a:t>
                      </a:r>
                      <a:r>
                        <a:rPr lang="en-US" sz="1500" dirty="0"/>
                        <a:t>User Interface(home page, profile page)</a:t>
                      </a:r>
                      <a:endParaRPr lang="bg-BG" sz="1500" dirty="0"/>
                    </a:p>
                  </a:txBody>
                  <a:tcPr marL="81998" marR="81998" marT="40999" marB="409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025258"/>
                  </a:ext>
                </a:extLst>
              </a:tr>
              <a:tr h="5885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sz="1500" dirty="0"/>
                        <a:t>Събота</a:t>
                      </a:r>
                    </a:p>
                    <a:p>
                      <a:endParaRPr lang="bg-BG" sz="1500" dirty="0"/>
                    </a:p>
                  </a:txBody>
                  <a:tcPr marL="81998" marR="81998" marT="40999" marB="409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44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UI </a:t>
                      </a:r>
                      <a:r>
                        <a:rPr lang="bg-BG" sz="1500" dirty="0"/>
                        <a:t>на Въпросите и функционален </a:t>
                      </a:r>
                      <a:r>
                        <a:rPr lang="en-US" sz="1500" dirty="0"/>
                        <a:t>Quiz, News page</a:t>
                      </a:r>
                      <a:endParaRPr lang="bg-BG" sz="1500" dirty="0"/>
                    </a:p>
                  </a:txBody>
                  <a:tcPr marL="81998" marR="81998" marT="40999" marB="4099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325265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C36B78F7-467F-4AAC-B702-ED59D80278DC}"/>
              </a:ext>
            </a:extLst>
          </p:cNvPr>
          <p:cNvSpPr/>
          <p:nvPr/>
        </p:nvSpPr>
        <p:spPr>
          <a:xfrm>
            <a:off x="5189538" y="3103927"/>
            <a:ext cx="1795244" cy="93578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766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</TotalTime>
  <Words>289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SIRIUS </vt:lpstr>
      <vt:lpstr>За нас</vt:lpstr>
      <vt:lpstr>За нас</vt:lpstr>
      <vt:lpstr>Използвани технологии</vt:lpstr>
      <vt:lpstr>Цел на проекта</vt:lpstr>
      <vt:lpstr>Проблемът и настоящите решения</vt:lpstr>
      <vt:lpstr>Нашето решение</vt:lpstr>
      <vt:lpstr>Как Работи?</vt:lpstr>
      <vt:lpstr>Процес на работа</vt:lpstr>
      <vt:lpstr>Спънки в програмирането и дизайн</vt:lpstr>
      <vt:lpstr>Демо!!!</vt:lpstr>
      <vt:lpstr>Какво научихме?</vt:lpstr>
      <vt:lpstr>Хак-Туес</vt:lpstr>
      <vt:lpstr>Благодарим за вниманието!!!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07е Дамян Мяшков</dc:creator>
  <cp:lastModifiedBy>07е Дамян Мяшков</cp:lastModifiedBy>
  <cp:revision>18</cp:revision>
  <dcterms:created xsi:type="dcterms:W3CDTF">2022-03-12T19:57:23Z</dcterms:created>
  <dcterms:modified xsi:type="dcterms:W3CDTF">2022-03-13T04:35:26Z</dcterms:modified>
</cp:coreProperties>
</file>